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2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623BE-61DD-0636-140E-42402120D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43E3B4-3F2C-6767-C1E7-1C5A8A7D94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43903-2B90-6D47-F6CE-D6BE25DA4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04694-590F-B008-33A4-A073FF491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08814-69A2-51E1-2A37-2880A0626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02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0746F-B5BF-288B-72D6-9686056EE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E27F45-9497-C793-AF28-642FE72A30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2DFD7-66B2-15A4-BBCC-8D26BB3E7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E8745-6504-D964-C760-83A4491DB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E4B2C-A5C8-7003-1E43-10C85B893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071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73EEA1-B8D7-AB2E-55A6-0A21BF9B46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D7D563-8934-A816-F47D-E133BEADB5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51B2D-3005-2E13-F2B6-B36D04B90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6DBF7-CD86-E4A6-83AF-85F768016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E08F4-9672-6328-C60B-0721ACD6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6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71759-2778-EE44-F026-11D79C3CB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B6F60-724F-79F4-638E-6B89D89D9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67816-A874-34AC-5C1A-E6F31AC87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B5BB5-34D0-674F-05CB-4FC2124CD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6E620-59C7-C906-92DD-8B14BEFF8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559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C22ED-73FE-E90B-4566-F83382613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B46F14-B75F-E1D2-F6CB-4CECD1ECD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49F9B-1082-0E77-61CD-7D503CACA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B98F5F-41A0-07CF-FA4A-3D9A4ECE0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1D618-EE0F-7983-B869-6D288285A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67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4049D-272D-99D2-E780-D12B4B5CD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D2EA8-D4EC-9680-1E2C-2C93EFEBA9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DA7F92-1FA1-6C99-B600-BD54F0D346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D0A8A1-9E74-91E9-D20F-790EB3A71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4CF63E-69ED-FDB5-AC77-137627AD8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041749-AE71-DE29-840D-B258A0595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33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AA3DE-B9C0-C96B-AED1-A15489D4C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6C4A51-3606-4905-1A78-25521150B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A164E1-2C30-A682-536B-210ECBBEF6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F75B46-1709-9FD5-7304-276B95F893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EEAE3F-510C-A2D9-0DB7-16F47D2B20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9AE565-B051-F567-C67B-4111AB765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ACCB6D-0A9E-F56C-18E3-80DEC5FB8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3390C6-BC56-0470-E2FB-4EF2AF13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696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AA50E-E0F4-CADA-91EC-11894D6B7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94F93D-A215-95FC-4F85-CD9819B40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7E4B18-383D-B0F6-B227-1B57D0DE1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D6F73E-6365-D172-38A3-4B3027E9E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251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44DF9F-FBFA-622B-7095-F9B8308F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391CB4-DBD5-A7DF-A28E-86911398C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FBA2A-BF5A-C7F7-8B1A-0E3F32BE1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56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E620B-2D42-DE55-BBCD-58365BEC5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CB12C-1608-3328-D5D7-921F4A132D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EC2918-1176-898A-76BE-2092D433C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07A8A-085B-71ED-CD62-17B9CD4FC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82C04F-143A-B93A-D6C3-ACD4ABB09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20C407-7CF3-F274-031F-FA7909C42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29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05CCF-77D4-DFF7-3C0B-E59C150A0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D6B594-2A1D-2D43-3AFF-5370A9ECD4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3B7629-4FDB-A700-66C9-AD9C034B18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EB67FD-FED2-93FB-8BBD-831FA7172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5EA4B-A30D-5319-3BA7-B5154203A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DC3480-4EFD-9076-DF44-F33EA4DC2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02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187025-7258-45BC-1355-505891D69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C9031-1C60-10AB-C711-318B931CE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3AECD-ACCC-63EC-0769-B09C0CAB89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78774-7C6F-434A-9A85-26C396ACFA57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EDE2D-2E2C-5B5D-2973-91BB61CC2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88684-782B-68D7-F4C2-3F4B31495A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B3FC6-12B3-4617-A9BB-8C8482E84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23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08A26A1-395C-F50E-8FAA-AED96B8B412D}"/>
              </a:ext>
            </a:extLst>
          </p:cNvPr>
          <p:cNvGrpSpPr/>
          <p:nvPr/>
        </p:nvGrpSpPr>
        <p:grpSpPr>
          <a:xfrm>
            <a:off x="217660" y="1624503"/>
            <a:ext cx="12345470" cy="3810330"/>
            <a:chOff x="217660" y="1624503"/>
            <a:chExt cx="12345470" cy="381033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F437149-0A82-9E7D-342A-3F574FD99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660" y="1624503"/>
              <a:ext cx="6172735" cy="381033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329123C-0C38-276E-2312-E6DA971F5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0395" y="1624503"/>
              <a:ext cx="6172735" cy="38103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7099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oscar_m_camacho oscar_m_camacho</dc:creator>
  <cp:lastModifiedBy>oscar_m_camacho oscar_m_camacho</cp:lastModifiedBy>
  <cp:revision>1</cp:revision>
  <dcterms:created xsi:type="dcterms:W3CDTF">2023-04-18T18:07:38Z</dcterms:created>
  <dcterms:modified xsi:type="dcterms:W3CDTF">2023-04-18T18:44:11Z</dcterms:modified>
</cp:coreProperties>
</file>